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7"/>
  </p:notesMasterIdLst>
  <p:sldIdLst>
    <p:sldId id="347" r:id="rId3"/>
    <p:sldId id="350" r:id="rId4"/>
    <p:sldId id="296" r:id="rId5"/>
    <p:sldId id="351" r:id="rId6"/>
    <p:sldId id="352" r:id="rId7"/>
    <p:sldId id="353" r:id="rId8"/>
    <p:sldId id="354" r:id="rId9"/>
    <p:sldId id="345" r:id="rId10"/>
    <p:sldId id="355" r:id="rId11"/>
    <p:sldId id="356" r:id="rId12"/>
    <p:sldId id="357" r:id="rId13"/>
    <p:sldId id="358" r:id="rId14"/>
    <p:sldId id="359" r:id="rId15"/>
    <p:sldId id="349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95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76" y="90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437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098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1718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532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2536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2557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931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8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单元写作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60915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妙笔成篇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Life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Ten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Years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think I will be a reporter in 10 years.I will work in a small town in the south of China, where the weather is pleasant.In my free time, I will travel with my family.And I will have more time for myself because robots will help with most of the housework.So I will be able to do sports every day to keep healthy.As a reporter, I will travel to different places and meet many interesting people.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reach this goal, I will work on practicing my writing and talking skills.I believe my life in 10 years will be better than it is now.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301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32835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学以致用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现在的你一定对未来有许多期许吧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“My Future Life”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为题写一篇英语短文。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要点如下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未来的工作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居住的城市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休闲方式。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短文要包括以上提示内容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可适当发挥。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不少于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文中不得出现真实的姓名和校名。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550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4775798" y="1429547"/>
            <a:ext cx="264040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Life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082033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867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05377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Future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Life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future, I want to be an engineer.I will design robots and smart machines to help people live better.I hope to live in a green, modern city.It should have clean air, wide parks, and fast transportation.After work, I plan to read science books, explore nature parks, and play basketball with friends.I might also fix broken things for neighbors—it’s a fun way to practice engineering!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achieve this, I’ll study hard now, learn computer skills, and never give up on difficult problems.I believe my dream will come true!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5406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65934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025863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8" name="Picture 2" descr="花朵ppt素材设计素材免费下载 花朵ppt素材设计图片 千图网平面设计 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>
            <a:off x="7612577" y="7210546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04754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写作指导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本单元写作要求同学们能用所学的词汇和句型来谈论未来生活。注意写此类作文应使用一般将来时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对某一话题展开充分、合理的想象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同时也可以用比较级结构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增强与现在的对比效果。常见的与未来相关的话题有机器人、电脑、环境、旅行、学习、工作等。在具体的写作中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学生应做到以下几点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能阐述如何为未来做准备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能正确使用标点符号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能正确书写英语句子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避免出现语法错误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讨论科技将如何改变我们的生活。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91737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典例呈现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请你以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“My Life in Ten Years”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为题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根据以下提示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用英语写一篇不少于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词的短文。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1.What do you want to be in ten years?And why?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2.Where will you live in ten years?And why?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3.Say something about your family or your free time activities in ten years.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4.What should you do to achieve your dreams?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注意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短文须包含上文所列要点。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文中不得出现真实的姓名和校名。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391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4351291" y="1329413"/>
            <a:ext cx="348941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Life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Years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063959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200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486571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思路点拨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体裁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记叙文。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第一人称。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一般将来时。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811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0"/>
            <a:ext cx="172034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审题谋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篇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id:2147485552;FounderCES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5159" y="326243"/>
            <a:ext cx="7297180" cy="59204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17375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35844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句式展现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1.In ten years,I think I’ll be a...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2.I think I will...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3.I think every home will...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4.Kids won’t go to a school.They will...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5.There will be more.../fewer.../less...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6.I think I will have a...life.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7.In my free time, I will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16834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8.What will the future be like?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9.Cities will be more...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10.There will be...and the environment will be...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11.In the future, people will have...because there will be...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12.People maybe live to be...years old.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13.That’s my life in...years.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1359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491</TotalTime>
  <Words>619</Words>
  <Application>Microsoft Office PowerPoint</Application>
  <PresentationFormat>宽屏</PresentationFormat>
  <Paragraphs>65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70</cp:revision>
  <dcterms:created xsi:type="dcterms:W3CDTF">2021-07-19T03:09:34Z</dcterms:created>
  <dcterms:modified xsi:type="dcterms:W3CDTF">2025-09-15T05:26:41Z</dcterms:modified>
</cp:coreProperties>
</file>